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Beleid en regelgeving </a:t>
            </a:r>
          </a:p>
        </p:txBody>
      </p:sp>
      <p:sp>
        <p:nvSpPr>
          <p:cNvPr id="3" name="Ondertitel 2"/>
          <p:cNvSpPr>
            <a:spLocks noGrp="1"/>
          </p:cNvSpPr>
          <p:nvPr>
            <p:ph type="subTitle" idx="1"/>
          </p:nvPr>
        </p:nvSpPr>
        <p:spPr/>
        <p:txBody>
          <a:bodyPr/>
          <a:lstStyle/>
          <a:p>
            <a:r>
              <a:rPr lang="nl-NL" dirty="0"/>
              <a:t>Les 2</a:t>
            </a:r>
          </a:p>
        </p:txBody>
      </p:sp>
    </p:spTree>
    <p:extLst>
      <p:ext uri="{BB962C8B-B14F-4D97-AF65-F5344CB8AC3E}">
        <p14:creationId xmlns:p14="http://schemas.microsoft.com/office/powerpoint/2010/main" val="143507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11.3 Bijdragen aan beleid</a:t>
            </a:r>
          </a:p>
        </p:txBody>
      </p:sp>
      <p:sp>
        <p:nvSpPr>
          <p:cNvPr id="3" name="Tijdelijke aanduiding voor inhoud 2"/>
          <p:cNvSpPr>
            <a:spLocks noGrp="1"/>
          </p:cNvSpPr>
          <p:nvPr>
            <p:ph idx="1"/>
          </p:nvPr>
        </p:nvSpPr>
        <p:spPr/>
        <p:txBody>
          <a:bodyPr/>
          <a:lstStyle/>
          <a:p>
            <a:r>
              <a:rPr lang="nl-NL" dirty="0"/>
              <a:t>Als sociaal werker wordt er van je verwacht dat je bijdraagt aan het beleid van de </a:t>
            </a:r>
            <a:r>
              <a:rPr lang="nl-NL" dirty="0" err="1"/>
              <a:t>organistatie</a:t>
            </a:r>
            <a:r>
              <a:rPr lang="nl-NL" dirty="0"/>
              <a:t> waarvoor je werkt. Dit kun je alleen doen als je het beleid kent. Het beleid staat beschreven in een </a:t>
            </a:r>
            <a:r>
              <a:rPr lang="nl-NL" b="1" dirty="0"/>
              <a:t>beleidsnota</a:t>
            </a:r>
            <a:r>
              <a:rPr lang="nl-NL" dirty="0"/>
              <a:t> of een </a:t>
            </a:r>
            <a:r>
              <a:rPr lang="nl-NL" b="1" dirty="0"/>
              <a:t>beleidsplan</a:t>
            </a:r>
            <a:r>
              <a:rPr lang="nl-NL" dirty="0"/>
              <a:t>. </a:t>
            </a:r>
          </a:p>
          <a:p>
            <a:endParaRPr lang="nl-NL" dirty="0"/>
          </a:p>
          <a:p>
            <a:endParaRPr lang="nl-NL" dirty="0"/>
          </a:p>
        </p:txBody>
      </p:sp>
    </p:spTree>
    <p:extLst>
      <p:ext uri="{BB962C8B-B14F-4D97-AF65-F5344CB8AC3E}">
        <p14:creationId xmlns:p14="http://schemas.microsoft.com/office/powerpoint/2010/main" val="414997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Activiteiten die een bijdrage leveren aan het beleid van een instelling</a:t>
            </a:r>
          </a:p>
        </p:txBody>
      </p:sp>
      <p:sp>
        <p:nvSpPr>
          <p:cNvPr id="3" name="Tijdelijke aanduiding voor inhoud 2"/>
          <p:cNvSpPr>
            <a:spLocks noGrp="1"/>
          </p:cNvSpPr>
          <p:nvPr>
            <p:ph idx="1"/>
          </p:nvPr>
        </p:nvSpPr>
        <p:spPr/>
        <p:txBody>
          <a:bodyPr/>
          <a:lstStyle/>
          <a:p>
            <a:r>
              <a:rPr lang="nl-NL" dirty="0"/>
              <a:t>Een sociaal-cultureel centrum heeft als doel activiteiten aan te bieden die eenzaamheid tegengaan, sociale cohesie versterken en zelfstandigheid bevorderen.</a:t>
            </a:r>
          </a:p>
          <a:p>
            <a:r>
              <a:rPr lang="nl-NL" dirty="0"/>
              <a:t>Bijv. Eenzaamheid kan een groot probleem zijn. Belangrijke oorzaak van eenzaamheid is dat ouderen of werkelozen zich nutteloos voelen. Je kunt deze mensen helpen door hen weer een doel te geven. Bijvoorbeeld iemand die graag wandelingen maakt koppelen aan iemand die in een rolstoel zit en graag de natuur in wil. </a:t>
            </a:r>
          </a:p>
          <a:p>
            <a:endParaRPr lang="nl-NL" dirty="0"/>
          </a:p>
        </p:txBody>
      </p:sp>
    </p:spTree>
    <p:extLst>
      <p:ext uri="{BB962C8B-B14F-4D97-AF65-F5344CB8AC3E}">
        <p14:creationId xmlns:p14="http://schemas.microsoft.com/office/powerpoint/2010/main" val="132475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11.4 Knelpunten in het beleid</a:t>
            </a:r>
          </a:p>
        </p:txBody>
      </p:sp>
      <p:sp>
        <p:nvSpPr>
          <p:cNvPr id="3" name="Tijdelijke aanduiding voor inhoud 2"/>
          <p:cNvSpPr>
            <a:spLocks noGrp="1"/>
          </p:cNvSpPr>
          <p:nvPr>
            <p:ph idx="1"/>
          </p:nvPr>
        </p:nvSpPr>
        <p:spPr/>
        <p:txBody>
          <a:bodyPr/>
          <a:lstStyle/>
          <a:p>
            <a:r>
              <a:rPr lang="nl-NL" dirty="0"/>
              <a:t>Knelpunten in het beleid kunnen zijn:</a:t>
            </a:r>
          </a:p>
          <a:p>
            <a:pPr>
              <a:buFontTx/>
              <a:buChar char="-"/>
            </a:pPr>
            <a:r>
              <a:rPr lang="nl-NL" dirty="0"/>
              <a:t>Het beleid is onduidelijk</a:t>
            </a:r>
          </a:p>
          <a:p>
            <a:pPr>
              <a:buFontTx/>
              <a:buChar char="-"/>
            </a:pPr>
            <a:r>
              <a:rPr lang="nl-NL" dirty="0"/>
              <a:t>Medewerkers zijn het oneens met het beleid</a:t>
            </a:r>
          </a:p>
          <a:p>
            <a:pPr>
              <a:buFontTx/>
              <a:buChar char="-"/>
            </a:pPr>
            <a:r>
              <a:rPr lang="nl-NL" dirty="0"/>
              <a:t>Er is geen geld</a:t>
            </a:r>
          </a:p>
        </p:txBody>
      </p:sp>
    </p:spTree>
    <p:extLst>
      <p:ext uri="{BB962C8B-B14F-4D97-AF65-F5344CB8AC3E}">
        <p14:creationId xmlns:p14="http://schemas.microsoft.com/office/powerpoint/2010/main" val="189814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Beleid is niet duidelijk</a:t>
            </a:r>
          </a:p>
        </p:txBody>
      </p:sp>
      <p:sp>
        <p:nvSpPr>
          <p:cNvPr id="3" name="Tijdelijke aanduiding voor inhoud 2"/>
          <p:cNvSpPr>
            <a:spLocks noGrp="1"/>
          </p:cNvSpPr>
          <p:nvPr>
            <p:ph idx="1"/>
          </p:nvPr>
        </p:nvSpPr>
        <p:spPr/>
        <p:txBody>
          <a:bodyPr/>
          <a:lstStyle/>
          <a:p>
            <a:r>
              <a:rPr lang="nl-NL" dirty="0"/>
              <a:t>Bijvoorbeeld: wat wordt bedoeld met “ zo zelfstandig mogelijk” ?</a:t>
            </a:r>
          </a:p>
          <a:p>
            <a:pPr marL="0" indent="0">
              <a:buNone/>
            </a:pPr>
            <a:r>
              <a:rPr lang="nl-NL" dirty="0"/>
              <a:t>Hoe lang moet je een cliënt laten aanmodderen met zijn betalingsachterstanden? Goede communicatie is hierin belangrijk. Bijvoorbeeld bespreekbaar maken hoe je met cliënten omgaat. </a:t>
            </a:r>
          </a:p>
        </p:txBody>
      </p:sp>
    </p:spTree>
    <p:extLst>
      <p:ext uri="{BB962C8B-B14F-4D97-AF65-F5344CB8AC3E}">
        <p14:creationId xmlns:p14="http://schemas.microsoft.com/office/powerpoint/2010/main" val="334287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Oneens met beleid</a:t>
            </a:r>
          </a:p>
        </p:txBody>
      </p:sp>
      <p:sp>
        <p:nvSpPr>
          <p:cNvPr id="3" name="Tijdelijke aanduiding voor inhoud 2"/>
          <p:cNvSpPr>
            <a:spLocks noGrp="1"/>
          </p:cNvSpPr>
          <p:nvPr>
            <p:ph idx="1"/>
          </p:nvPr>
        </p:nvSpPr>
        <p:spPr/>
        <p:txBody>
          <a:bodyPr/>
          <a:lstStyle/>
          <a:p>
            <a:r>
              <a:rPr lang="nl-NL" dirty="0"/>
              <a:t>Het beleid moet je altijd uitleggen en motiveren. Als je met vrijwilligers werkt is dit een belangrijk punt.</a:t>
            </a:r>
          </a:p>
          <a:p>
            <a:r>
              <a:rPr lang="nl-NL" dirty="0"/>
              <a:t>Als je het zelf niet eens bent met het beleid kun je in overleg gaan met je leidinggevende. Hierin kun je dan met argumenten aangeven waarom je het niet eens bent met het beleid.</a:t>
            </a:r>
          </a:p>
          <a:p>
            <a:r>
              <a:rPr lang="nl-NL" dirty="0"/>
              <a:t>Je kunt ook een artikel schrijven en het artikel indienen als vergaderstuk. Je zegt dan tegen de voorzitter van de vergadering dat het graag als agendapunt op de vergadering wilt hebben. </a:t>
            </a:r>
          </a:p>
        </p:txBody>
      </p:sp>
    </p:spTree>
    <p:extLst>
      <p:ext uri="{BB962C8B-B14F-4D97-AF65-F5344CB8AC3E}">
        <p14:creationId xmlns:p14="http://schemas.microsoft.com/office/powerpoint/2010/main" val="79686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Geen geld</a:t>
            </a:r>
          </a:p>
        </p:txBody>
      </p:sp>
      <p:sp>
        <p:nvSpPr>
          <p:cNvPr id="3" name="Tijdelijke aanduiding voor inhoud 2"/>
          <p:cNvSpPr>
            <a:spLocks noGrp="1"/>
          </p:cNvSpPr>
          <p:nvPr>
            <p:ph idx="1"/>
          </p:nvPr>
        </p:nvSpPr>
        <p:spPr/>
        <p:txBody>
          <a:bodyPr/>
          <a:lstStyle/>
          <a:p>
            <a:r>
              <a:rPr lang="nl-NL" dirty="0"/>
              <a:t>Door landelijk beleid moeten mensen zoveel mogelijk zelfstandig blijven wonen. Dit betekent dat er veel meer thuiszorg en schuldhulpverlening nodig is. Gemeenten moeten de totale hoeveelheid geld verdelen over alles wat er nodig is. Naar jou idee kan er dan weinig geld overblijven voor zorg en welzijn.</a:t>
            </a:r>
          </a:p>
          <a:p>
            <a:r>
              <a:rPr lang="nl-NL" b="1" dirty="0"/>
              <a:t>Creativiteit </a:t>
            </a:r>
            <a:r>
              <a:rPr lang="nl-NL" dirty="0"/>
              <a:t>is nodig. Zoveel mogelijk doen met zo </a:t>
            </a:r>
            <a:r>
              <a:rPr lang="nl-NL"/>
              <a:t>weinig mogelijk geld. </a:t>
            </a:r>
            <a:endParaRPr lang="nl-NL" b="1" dirty="0"/>
          </a:p>
        </p:txBody>
      </p:sp>
    </p:spTree>
    <p:extLst>
      <p:ext uri="{BB962C8B-B14F-4D97-AF65-F5344CB8AC3E}">
        <p14:creationId xmlns:p14="http://schemas.microsoft.com/office/powerpoint/2010/main" val="14130013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TotalTime>
  <Words>368</Words>
  <Application>Microsoft Office PowerPoint</Application>
  <PresentationFormat>Breedbeeld</PresentationFormat>
  <Paragraphs>22</Paragraphs>
  <Slides>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Garamond</vt:lpstr>
      <vt:lpstr>Organisch</vt:lpstr>
      <vt:lpstr>Beleid en regelgeving </vt:lpstr>
      <vt:lpstr>11.3 Bijdragen aan beleid</vt:lpstr>
      <vt:lpstr>Activiteiten die een bijdrage leveren aan het beleid van een instelling</vt:lpstr>
      <vt:lpstr>11.4 Knelpunten in het beleid</vt:lpstr>
      <vt:lpstr>Beleid is niet duidelijk</vt:lpstr>
      <vt:lpstr>Oneens met beleid</vt:lpstr>
      <vt:lpstr>Geen geld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 en regelgeving </dc:title>
  <dc:creator>Janneke Kamstra</dc:creator>
  <cp:lastModifiedBy>Janneke Kamstra</cp:lastModifiedBy>
  <cp:revision>5</cp:revision>
  <dcterms:created xsi:type="dcterms:W3CDTF">2017-06-20T08:29:34Z</dcterms:created>
  <dcterms:modified xsi:type="dcterms:W3CDTF">2017-06-20T09:06:32Z</dcterms:modified>
</cp:coreProperties>
</file>